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2" r:id="rId3"/>
    <p:sldMasterId id="2147483678" r:id="rId4"/>
  </p:sldMasterIdLst>
  <p:sldIdLst>
    <p:sldId id="262" r:id="rId5"/>
    <p:sldId id="257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-223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2125986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6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03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575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2125983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3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08914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166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4" y="1577343"/>
            <a:ext cx="3977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4" y="1577343"/>
            <a:ext cx="3977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114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821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916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379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8426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577340"/>
            <a:ext cx="3977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8166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084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586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742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8" y="1577346"/>
            <a:ext cx="3977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7" y="1577346"/>
            <a:ext cx="3977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5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117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32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2125985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5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5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66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7" y="1577345"/>
            <a:ext cx="3977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6" y="1577345"/>
            <a:ext cx="397763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326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52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6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6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6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3" y="6377946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3" y="6377946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5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5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5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3" y="637794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3" y="6377945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601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3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3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3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3" y="6377943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3" y="6377943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487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155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6"/>
            <a:ext cx="8229600" cy="1107996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Рекомендации для подростков в условиях эпидемии или пандемии. </a:t>
            </a:r>
            <a:endParaRPr lang="ru-RU" sz="3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7346"/>
            <a:ext cx="8229600" cy="110799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Хотите поделиться сомнениями или тревогами? Хотите улучшить настроение? Найти выход из сложной ситуации?</a:t>
            </a:r>
          </a:p>
          <a:p>
            <a:pPr algn="ctr"/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Обращайтесь к школьному психологу </a:t>
            </a:r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Вединой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Ирине </a:t>
            </a:r>
            <a:r>
              <a:rPr lang="ru-RU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Инаровне</a:t>
            </a:r>
            <a:r>
              <a:rPr lang="ru-RU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по электронной почте 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radiustat@mail.ru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759012"/>
            <a:ext cx="7272808" cy="3478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0197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26012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956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26012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033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26012" cy="6846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416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26012" cy="68462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9753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36</Words>
  <Application>Microsoft Office PowerPoint</Application>
  <PresentationFormat>Экран (4:3)</PresentationFormat>
  <Paragraphs>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Office Theme</vt:lpstr>
      <vt:lpstr>1_Office Theme</vt:lpstr>
      <vt:lpstr>2_Office Theme</vt:lpstr>
      <vt:lpstr>3_Office Theme</vt:lpstr>
      <vt:lpstr>Рекомендации для подростков в условиях эпидемии или пандемии.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</cp:revision>
  <dcterms:created xsi:type="dcterms:W3CDTF">2020-04-06T08:09:24Z</dcterms:created>
  <dcterms:modified xsi:type="dcterms:W3CDTF">2020-04-06T08:41:08Z</dcterms:modified>
</cp:coreProperties>
</file>